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1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24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3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9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0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6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1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19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CCB0-BF43-4178-97C3-0A2F653278C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A32CB-ECFD-469F-8F10-BE6CAF5F2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43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5" y="0"/>
            <a:ext cx="4362450" cy="51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362"/>
            <a:ext cx="11902189" cy="40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75"/>
            <a:ext cx="5051685" cy="1286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3220"/>
            <a:ext cx="12192000" cy="3998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084"/>
            <a:ext cx="10245961" cy="6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3"/>
            <a:ext cx="12192000" cy="68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1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138112"/>
            <a:ext cx="1185722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8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2" y="734518"/>
            <a:ext cx="1122763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3" y="0"/>
            <a:ext cx="1130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9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" y="629587"/>
            <a:ext cx="11900360" cy="5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4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0"/>
            <a:ext cx="11557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3" y="149902"/>
            <a:ext cx="11392524" cy="64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2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82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7"/>
            <a:ext cx="11827239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7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2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185" y="1499017"/>
            <a:ext cx="11665670" cy="35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73" y="1"/>
            <a:ext cx="4514850" cy="224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54"/>
            <a:ext cx="12192000" cy="66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" y="959371"/>
            <a:ext cx="11887167" cy="48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11632367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45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" y="115939"/>
            <a:ext cx="10158334" cy="3151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" y="3989647"/>
            <a:ext cx="10103371" cy="22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4" y="99203"/>
            <a:ext cx="11334311" cy="66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" y="46605"/>
            <a:ext cx="10957809" cy="67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6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1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4" y="94476"/>
            <a:ext cx="9668655" cy="6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577"/>
            <a:ext cx="11467475" cy="55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9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449705"/>
            <a:ext cx="11677338" cy="58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5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1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"/>
            <a:ext cx="10345216" cy="31516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041"/>
            <a:ext cx="10792918" cy="358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2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" y="255070"/>
            <a:ext cx="10837889" cy="64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99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19050"/>
            <a:ext cx="11997128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3" y="19050"/>
            <a:ext cx="11737297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25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0" y="430669"/>
            <a:ext cx="8073842" cy="5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1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837" cy="41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0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3" y="0"/>
            <a:ext cx="1173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9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92131" cy="24733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377"/>
            <a:ext cx="11992130" cy="39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8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7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8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0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25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1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74"/>
            <a:ext cx="12052092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1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2" y="57150"/>
            <a:ext cx="12341902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" y="704538"/>
            <a:ext cx="12087068" cy="54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48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351"/>
            <a:ext cx="12192000" cy="48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82"/>
            <a:ext cx="12192000" cy="63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8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695"/>
            <a:ext cx="11932170" cy="61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2"/>
            <a:ext cx="12192000" cy="67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3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314793"/>
            <a:ext cx="12087069" cy="59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23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44"/>
            <a:ext cx="12052092" cy="58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67" y="0"/>
            <a:ext cx="8005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2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652587"/>
            <a:ext cx="90297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3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61" y="0"/>
            <a:ext cx="8137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8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104900"/>
            <a:ext cx="10248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19" y="0"/>
            <a:ext cx="770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2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1738312"/>
            <a:ext cx="105251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46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00" y="0"/>
            <a:ext cx="8498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2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9764"/>
            <a:ext cx="11812248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76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47837"/>
            <a:ext cx="107442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2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64" y="0"/>
            <a:ext cx="760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6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852612"/>
            <a:ext cx="10801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7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49" y="0"/>
            <a:ext cx="913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15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90562"/>
            <a:ext cx="103632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6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38" y="0"/>
            <a:ext cx="10076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7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423862"/>
            <a:ext cx="109156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0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6" y="0"/>
            <a:ext cx="974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3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61912"/>
            <a:ext cx="108108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94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0787"/>
            <a:ext cx="102108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43"/>
            <a:ext cx="11647357" cy="61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74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16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433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17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922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094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852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438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7265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700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01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4" y="449705"/>
            <a:ext cx="11122700" cy="5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05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060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94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979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6353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8173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7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24" y="644577"/>
            <a:ext cx="10193310" cy="41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6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宽屏</PresentationFormat>
  <Paragraphs>0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2022-09-23T06:26:11Z</dcterms:created>
  <dcterms:modified xsi:type="dcterms:W3CDTF">2022-10-04T13:48:54Z</dcterms:modified>
</cp:coreProperties>
</file>